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558fcca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a558fcca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558fccac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558fccac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558fccac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558fccac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d2fe88d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ed2fe88d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558fccac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558fccac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558fccac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558fccac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 Tutorial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(example 1)</a:t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311700" y="572700"/>
            <a:ext cx="83556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Define axis labels and use appropriately sized font/placement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Set scale of axis appropriately: can use log scale or even user defined scales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 legends and line styles to differentiate between different curves on the same axes.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00" y="2196325"/>
            <a:ext cx="3857925" cy="283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825" y="2232737"/>
            <a:ext cx="3657124" cy="276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>
            <a:stCxn id="61" idx="3"/>
            <a:endCxn id="62" idx="1"/>
          </p:cNvCxnSpPr>
          <p:nvPr/>
        </p:nvCxnSpPr>
        <p:spPr>
          <a:xfrm>
            <a:off x="3976625" y="3612950"/>
            <a:ext cx="1363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6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Matplotlib styles (example 2)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714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Matplotlib has many built in styles that can easily improve the aesthetics of your plot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Some python packages add styles specific to areas of work. Ie, mplhep adds a style option to matplotlib to </a:t>
            </a:r>
            <a:r>
              <a:rPr lang="en">
                <a:solidFill>
                  <a:schemeClr val="dk1"/>
                </a:solidFill>
              </a:rPr>
              <a:t>accommodate</a:t>
            </a:r>
            <a:r>
              <a:rPr lang="en">
                <a:solidFill>
                  <a:schemeClr val="dk1"/>
                </a:solidFill>
              </a:rPr>
              <a:t> high energy particle physics users.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Changing styles only affects some types of plots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6950"/>
            <a:ext cx="3303977" cy="23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511" y="2870000"/>
            <a:ext cx="3198266" cy="220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775" y="2934675"/>
            <a:ext cx="2987223" cy="20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16725" y="2336550"/>
            <a:ext cx="2426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default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358800" y="2341500"/>
            <a:ext cx="2426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Solarize_Light2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590200" y="2409500"/>
            <a:ext cx="2426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LHCb2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3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 (example 3)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862650"/>
            <a:ext cx="8520600" cy="3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Use the F</a:t>
            </a:r>
            <a:r>
              <a:rPr lang="en">
                <a:solidFill>
                  <a:schemeClr val="dk1"/>
                </a:solidFill>
              </a:rPr>
              <a:t>uncAnimation function in matplotlib to display animations which aids live visualizations.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Important part is to define a function that update frames in the plot, and the function will be passed as an argument to the FuncAnimation function.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Applying this to a 1D histogram of a gaussian distribution, we can have a nice visualization.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5947" l="10643" r="31885" t="48228"/>
          <a:stretch/>
        </p:blipFill>
        <p:spPr>
          <a:xfrm>
            <a:off x="835200" y="2048263"/>
            <a:ext cx="2842151" cy="18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625" y="108200"/>
            <a:ext cx="6395352" cy="47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0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plots with matplotlib (example 4)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209525" y="777375"/>
            <a:ext cx="8520600" cy="4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By importing the necessary libraries for 3d plot (e.g. Axes3D), we can make a nice 3D histogram.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0242" l="12519" r="9428" t="16492"/>
          <a:stretch/>
        </p:blipFill>
        <p:spPr>
          <a:xfrm>
            <a:off x="4543225" y="1616375"/>
            <a:ext cx="4289075" cy="32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1584"/>
          <a:stretch/>
        </p:blipFill>
        <p:spPr>
          <a:xfrm>
            <a:off x="558175" y="1934825"/>
            <a:ext cx="3569174" cy="299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500" y="693725"/>
            <a:ext cx="5166150" cy="4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342500" y="234350"/>
            <a:ext cx="7432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Activity: Recreate this plot using the Activity.py template on github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